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66" d="100"/>
          <a:sy n="66" d="100"/>
        </p:scale>
        <p:origin x="3357" y="3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05A9-228D-4276-A72B-4AD88B7B1E95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6835D-1BC8-489F-8696-9AF35313AC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6040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05A9-228D-4276-A72B-4AD88B7B1E95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6835D-1BC8-489F-8696-9AF35313AC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0792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05A9-228D-4276-A72B-4AD88B7B1E95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6835D-1BC8-489F-8696-9AF35313AC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5828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05A9-228D-4276-A72B-4AD88B7B1E95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6835D-1BC8-489F-8696-9AF35313AC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8902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05A9-228D-4276-A72B-4AD88B7B1E95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6835D-1BC8-489F-8696-9AF35313AC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129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05A9-228D-4276-A72B-4AD88B7B1E95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6835D-1BC8-489F-8696-9AF35313AC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1519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05A9-228D-4276-A72B-4AD88B7B1E95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6835D-1BC8-489F-8696-9AF35313AC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78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05A9-228D-4276-A72B-4AD88B7B1E95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6835D-1BC8-489F-8696-9AF35313AC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28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05A9-228D-4276-A72B-4AD88B7B1E95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6835D-1BC8-489F-8696-9AF35313AC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4312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05A9-228D-4276-A72B-4AD88B7B1E95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6835D-1BC8-489F-8696-9AF35313AC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686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05A9-228D-4276-A72B-4AD88B7B1E95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6835D-1BC8-489F-8696-9AF35313AC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7956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FC05A9-228D-4276-A72B-4AD88B7B1E95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16835D-1BC8-489F-8696-9AF35313AC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2398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5EBC536A-9EAE-B1CE-6B4C-C4C7CE5D23C2}"/>
              </a:ext>
            </a:extLst>
          </p:cNvPr>
          <p:cNvGrpSpPr/>
          <p:nvPr/>
        </p:nvGrpSpPr>
        <p:grpSpPr>
          <a:xfrm>
            <a:off x="710201" y="627759"/>
            <a:ext cx="5437598" cy="1743966"/>
            <a:chOff x="2844979" y="4251131"/>
            <a:chExt cx="4426862" cy="141979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D20299-EE4E-4E27-EBA3-C65DAFBB6BB8}"/>
                </a:ext>
              </a:extLst>
            </p:cNvPr>
            <p:cNvSpPr/>
            <p:nvPr/>
          </p:nvSpPr>
          <p:spPr>
            <a:xfrm>
              <a:off x="4319784" y="4252440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C00000"/>
                  </a:solidFill>
                </a:rPr>
                <a:t>D</a:t>
              </a:r>
              <a:endParaRPr lang="fr-FR" sz="11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9BCE227-4C5A-159E-BB71-020D168067FA}"/>
                </a:ext>
              </a:extLst>
            </p:cNvPr>
            <p:cNvSpPr/>
            <p:nvPr/>
          </p:nvSpPr>
          <p:spPr>
            <a:xfrm>
              <a:off x="5061101" y="4252440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0070C0"/>
                  </a:solidFill>
                </a:rPr>
                <a:t>U</a:t>
              </a:r>
              <a:endParaRPr lang="fr-FR" sz="11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6AB2782-7203-7B89-2DA1-EBD84037803A}"/>
                </a:ext>
              </a:extLst>
            </p:cNvPr>
            <p:cNvSpPr/>
            <p:nvPr/>
          </p:nvSpPr>
          <p:spPr>
            <a:xfrm>
              <a:off x="4319784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1658A6-1BBF-C31C-6F16-50961F621E72}"/>
                </a:ext>
              </a:extLst>
            </p:cNvPr>
            <p:cNvSpPr/>
            <p:nvPr/>
          </p:nvSpPr>
          <p:spPr>
            <a:xfrm>
              <a:off x="5061101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F0B2BCA-5477-4776-52E3-845334E41411}"/>
                </a:ext>
              </a:extLst>
            </p:cNvPr>
            <p:cNvSpPr/>
            <p:nvPr/>
          </p:nvSpPr>
          <p:spPr>
            <a:xfrm>
              <a:off x="3583686" y="4252440"/>
              <a:ext cx="741318" cy="5183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00B050"/>
                  </a:solidFill>
                </a:rPr>
                <a:t>C</a:t>
              </a:r>
              <a:endParaRPr lang="fr-FR" sz="1100" b="1" dirty="0">
                <a:solidFill>
                  <a:srgbClr val="00B05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139269B-8100-BD6D-2AEB-23DFC4118756}"/>
                </a:ext>
              </a:extLst>
            </p:cNvPr>
            <p:cNvSpPr/>
            <p:nvPr/>
          </p:nvSpPr>
          <p:spPr>
            <a:xfrm>
              <a:off x="3583686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32E49BE-D4EF-21EB-F023-E1A794713EA9}"/>
                </a:ext>
              </a:extLst>
            </p:cNvPr>
            <p:cNvSpPr/>
            <p:nvPr/>
          </p:nvSpPr>
          <p:spPr>
            <a:xfrm>
              <a:off x="2844979" y="4252440"/>
              <a:ext cx="741318" cy="5183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FFC000"/>
                  </a:solidFill>
                </a:rPr>
                <a:t>M</a:t>
              </a:r>
              <a:endParaRPr lang="fr-FR" sz="1100" b="1" dirty="0">
                <a:solidFill>
                  <a:srgbClr val="FFC00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9E8FDB6-D500-D9FC-F9E5-3EF5F75FAB24}"/>
                </a:ext>
              </a:extLst>
            </p:cNvPr>
            <p:cNvSpPr/>
            <p:nvPr/>
          </p:nvSpPr>
          <p:spPr>
            <a:xfrm>
              <a:off x="2844979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AD6D34F-9F7D-8161-EF78-9A3485C7ACB9}"/>
                </a:ext>
              </a:extLst>
            </p:cNvPr>
            <p:cNvSpPr/>
            <p:nvPr/>
          </p:nvSpPr>
          <p:spPr>
            <a:xfrm>
              <a:off x="5794508" y="4251131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20250" rtlCol="0" anchor="t"/>
            <a:lstStyle/>
            <a:p>
              <a:pPr algn="ctr"/>
              <a:r>
                <a:rPr lang="fr-FR" sz="1100" dirty="0">
                  <a:solidFill>
                    <a:schemeClr val="bg2">
                      <a:lumMod val="50000"/>
                    </a:schemeClr>
                  </a:solidFill>
                </a:rPr>
                <a:t>dixièmes</a:t>
              </a:r>
              <a:endParaRPr lang="fr-FR" sz="105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8B400C8-6E82-D148-C6BC-6480E275E1AE}"/>
                </a:ext>
              </a:extLst>
            </p:cNvPr>
            <p:cNvSpPr/>
            <p:nvPr/>
          </p:nvSpPr>
          <p:spPr>
            <a:xfrm>
              <a:off x="6530523" y="4252440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20250" rtlCol="0" anchor="t"/>
            <a:lstStyle/>
            <a:p>
              <a:pPr algn="ctr"/>
              <a:r>
                <a:rPr lang="fr-FR" sz="1100" dirty="0">
                  <a:solidFill>
                    <a:schemeClr val="bg2">
                      <a:lumMod val="50000"/>
                    </a:schemeClr>
                  </a:solidFill>
                </a:rPr>
                <a:t>centièmes</a:t>
              </a:r>
              <a:endParaRPr lang="fr-FR" sz="105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BEACE72-B058-3465-47B7-E4BA7928695D}"/>
                </a:ext>
              </a:extLst>
            </p:cNvPr>
            <p:cNvSpPr/>
            <p:nvPr/>
          </p:nvSpPr>
          <p:spPr>
            <a:xfrm>
              <a:off x="5789206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8531256-28BA-2F52-C715-6B93B4D43B77}"/>
                </a:ext>
              </a:extLst>
            </p:cNvPr>
            <p:cNvSpPr/>
            <p:nvPr/>
          </p:nvSpPr>
          <p:spPr>
            <a:xfrm>
              <a:off x="6529219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DC103CCB-5B99-740D-A16E-BCCBD615E9E1}"/>
                </a:ext>
              </a:extLst>
            </p:cNvPr>
            <p:cNvSpPr txBox="1"/>
            <p:nvPr/>
          </p:nvSpPr>
          <p:spPr>
            <a:xfrm>
              <a:off x="5628299" y="4805605"/>
              <a:ext cx="572041" cy="676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800" dirty="0"/>
                <a:t>,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1E43CBA8-3F82-D741-A06C-D8ADFFACE777}"/>
                    </a:ext>
                  </a:extLst>
                </p:cNvPr>
                <p:cNvSpPr txBox="1"/>
                <p:nvPr/>
              </p:nvSpPr>
              <p:spPr>
                <a:xfrm>
                  <a:off x="5954542" y="4450477"/>
                  <a:ext cx="407798" cy="2353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1000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=0,1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1E43CBA8-3F82-D741-A06C-D8ADFFACE7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54542" y="4450477"/>
                  <a:ext cx="407798" cy="235377"/>
                </a:xfrm>
                <a:prstGeom prst="rect">
                  <a:avLst/>
                </a:prstGeom>
                <a:blipFill>
                  <a:blip r:embed="rId2"/>
                  <a:stretch>
                    <a:fillRect l="-6098" t="-2083" r="-8537" b="-1458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FAE9B5FA-A917-FF05-F190-32D57DBBA871}"/>
                    </a:ext>
                  </a:extLst>
                </p:cNvPr>
                <p:cNvSpPr txBox="1"/>
                <p:nvPr/>
              </p:nvSpPr>
              <p:spPr>
                <a:xfrm>
                  <a:off x="6637958" y="4461054"/>
                  <a:ext cx="522642" cy="2353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  <m:r>
                          <a:rPr lang="fr-FR" sz="1000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=0,01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FAE9B5FA-A917-FF05-F190-32D57DBBA8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7958" y="4461054"/>
                  <a:ext cx="522642" cy="235377"/>
                </a:xfrm>
                <a:prstGeom prst="rect">
                  <a:avLst/>
                </a:prstGeom>
                <a:blipFill>
                  <a:blip r:embed="rId3"/>
                  <a:stretch>
                    <a:fillRect l="-4762" t="-2083" r="-5714" b="-1458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F9542E30-BE44-A297-3C32-A2CD4F0437AA}"/>
              </a:ext>
            </a:extLst>
          </p:cNvPr>
          <p:cNvGrpSpPr/>
          <p:nvPr/>
        </p:nvGrpSpPr>
        <p:grpSpPr>
          <a:xfrm>
            <a:off x="710201" y="2935531"/>
            <a:ext cx="5437598" cy="1743966"/>
            <a:chOff x="2844979" y="4251131"/>
            <a:chExt cx="4426862" cy="141979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3FC2934-2704-4C6B-426D-AA5ADB7F5648}"/>
                </a:ext>
              </a:extLst>
            </p:cNvPr>
            <p:cNvSpPr/>
            <p:nvPr/>
          </p:nvSpPr>
          <p:spPr>
            <a:xfrm>
              <a:off x="4319784" y="4252440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C00000"/>
                  </a:solidFill>
                </a:rPr>
                <a:t>D</a:t>
              </a:r>
              <a:endParaRPr lang="fr-FR" sz="1100" b="1" dirty="0">
                <a:solidFill>
                  <a:srgbClr val="C00000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DAB959B-0C0F-2E5F-7A34-D3C9DC3E3CA6}"/>
                </a:ext>
              </a:extLst>
            </p:cNvPr>
            <p:cNvSpPr/>
            <p:nvPr/>
          </p:nvSpPr>
          <p:spPr>
            <a:xfrm>
              <a:off x="5061101" y="4252440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0070C0"/>
                  </a:solidFill>
                </a:rPr>
                <a:t>U</a:t>
              </a:r>
              <a:endParaRPr lang="fr-FR" sz="1100" b="1" dirty="0">
                <a:solidFill>
                  <a:srgbClr val="0070C0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5C59EFC-F1C4-5234-1734-24D809285452}"/>
                </a:ext>
              </a:extLst>
            </p:cNvPr>
            <p:cNvSpPr/>
            <p:nvPr/>
          </p:nvSpPr>
          <p:spPr>
            <a:xfrm>
              <a:off x="4319784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EC26BD0-8A48-BA65-C444-CCAF2DF4AD05}"/>
                </a:ext>
              </a:extLst>
            </p:cNvPr>
            <p:cNvSpPr/>
            <p:nvPr/>
          </p:nvSpPr>
          <p:spPr>
            <a:xfrm>
              <a:off x="5061101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F27E19A-9DE4-DDDE-4015-0AC96F7F2273}"/>
                </a:ext>
              </a:extLst>
            </p:cNvPr>
            <p:cNvSpPr/>
            <p:nvPr/>
          </p:nvSpPr>
          <p:spPr>
            <a:xfrm>
              <a:off x="3583686" y="4252440"/>
              <a:ext cx="741318" cy="5183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00B050"/>
                  </a:solidFill>
                </a:rPr>
                <a:t>C</a:t>
              </a:r>
              <a:endParaRPr lang="fr-FR" sz="1100" b="1" dirty="0">
                <a:solidFill>
                  <a:srgbClr val="00B05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9B145A0-B0B2-7C1C-9767-46DD646D1905}"/>
                </a:ext>
              </a:extLst>
            </p:cNvPr>
            <p:cNvSpPr/>
            <p:nvPr/>
          </p:nvSpPr>
          <p:spPr>
            <a:xfrm>
              <a:off x="3583686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29E967E-0C5C-1C1C-E5A7-CA42BD309AEA}"/>
                </a:ext>
              </a:extLst>
            </p:cNvPr>
            <p:cNvSpPr/>
            <p:nvPr/>
          </p:nvSpPr>
          <p:spPr>
            <a:xfrm>
              <a:off x="2844979" y="4252440"/>
              <a:ext cx="741318" cy="5183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FFC000"/>
                  </a:solidFill>
                </a:rPr>
                <a:t>M</a:t>
              </a:r>
              <a:endParaRPr lang="fr-FR" sz="1100" b="1" dirty="0">
                <a:solidFill>
                  <a:srgbClr val="FFC00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ACECC28-DE9D-0963-5AAA-884CAD02B90A}"/>
                </a:ext>
              </a:extLst>
            </p:cNvPr>
            <p:cNvSpPr/>
            <p:nvPr/>
          </p:nvSpPr>
          <p:spPr>
            <a:xfrm>
              <a:off x="2844979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A66CE7B-1E2E-E088-1F2F-8375594F8E3D}"/>
                </a:ext>
              </a:extLst>
            </p:cNvPr>
            <p:cNvSpPr/>
            <p:nvPr/>
          </p:nvSpPr>
          <p:spPr>
            <a:xfrm>
              <a:off x="5794508" y="4251131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20250" rtlCol="0" anchor="t"/>
            <a:lstStyle/>
            <a:p>
              <a:pPr algn="ctr"/>
              <a:r>
                <a:rPr lang="fr-FR" sz="1100" dirty="0">
                  <a:solidFill>
                    <a:schemeClr val="bg2">
                      <a:lumMod val="50000"/>
                    </a:schemeClr>
                  </a:solidFill>
                </a:rPr>
                <a:t>dixièmes</a:t>
              </a:r>
              <a:endParaRPr lang="fr-FR" sz="105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3B18A41-9466-DAC5-7BAD-3596DC57A04D}"/>
                </a:ext>
              </a:extLst>
            </p:cNvPr>
            <p:cNvSpPr/>
            <p:nvPr/>
          </p:nvSpPr>
          <p:spPr>
            <a:xfrm>
              <a:off x="6530523" y="4252440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20250" rtlCol="0" anchor="t"/>
            <a:lstStyle/>
            <a:p>
              <a:pPr algn="ctr"/>
              <a:r>
                <a:rPr lang="fr-FR" sz="1100" dirty="0">
                  <a:solidFill>
                    <a:schemeClr val="bg2">
                      <a:lumMod val="50000"/>
                    </a:schemeClr>
                  </a:solidFill>
                </a:rPr>
                <a:t>centièmes</a:t>
              </a:r>
              <a:endParaRPr lang="fr-FR" sz="105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8636886-321A-CF40-9F93-CCF0A7C8D2A4}"/>
                </a:ext>
              </a:extLst>
            </p:cNvPr>
            <p:cNvSpPr/>
            <p:nvPr/>
          </p:nvSpPr>
          <p:spPr>
            <a:xfrm>
              <a:off x="5789206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295D45A-280B-E6A9-55BE-6DDD392C0489}"/>
                </a:ext>
              </a:extLst>
            </p:cNvPr>
            <p:cNvSpPr/>
            <p:nvPr/>
          </p:nvSpPr>
          <p:spPr>
            <a:xfrm>
              <a:off x="6529219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E5A79691-7CC8-531B-F77C-7874A263D270}"/>
                </a:ext>
              </a:extLst>
            </p:cNvPr>
            <p:cNvSpPr txBox="1"/>
            <p:nvPr/>
          </p:nvSpPr>
          <p:spPr>
            <a:xfrm>
              <a:off x="5628299" y="4805605"/>
              <a:ext cx="572041" cy="676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800" dirty="0"/>
                <a:t>,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10EB790A-D136-DCED-AAD7-DD16517F6925}"/>
                    </a:ext>
                  </a:extLst>
                </p:cNvPr>
                <p:cNvSpPr txBox="1"/>
                <p:nvPr/>
              </p:nvSpPr>
              <p:spPr>
                <a:xfrm>
                  <a:off x="5954542" y="4450477"/>
                  <a:ext cx="407798" cy="2353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1000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=0,1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10EB790A-D136-DCED-AAD7-DD16517F69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54542" y="4450477"/>
                  <a:ext cx="407798" cy="235377"/>
                </a:xfrm>
                <a:prstGeom prst="rect">
                  <a:avLst/>
                </a:prstGeom>
                <a:blipFill>
                  <a:blip r:embed="rId4"/>
                  <a:stretch>
                    <a:fillRect l="-6098" t="-2128" r="-8537" b="-1489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17083925-2061-92AB-990C-32B3AF03B735}"/>
                    </a:ext>
                  </a:extLst>
                </p:cNvPr>
                <p:cNvSpPr txBox="1"/>
                <p:nvPr/>
              </p:nvSpPr>
              <p:spPr>
                <a:xfrm>
                  <a:off x="6637958" y="4461054"/>
                  <a:ext cx="522642" cy="2353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  <m:r>
                          <a:rPr lang="fr-FR" sz="1000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=0,01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36" name="ZoneTexte 35">
                  <a:extLst>
                    <a:ext uri="{FF2B5EF4-FFF2-40B4-BE49-F238E27FC236}">
                      <a16:creationId xmlns:a16="http://schemas.microsoft.com/office/drawing/2014/main" id="{17083925-2061-92AB-990C-32B3AF03B7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7958" y="4461054"/>
                  <a:ext cx="522642" cy="235377"/>
                </a:xfrm>
                <a:prstGeom prst="rect">
                  <a:avLst/>
                </a:prstGeom>
                <a:blipFill>
                  <a:blip r:embed="rId5"/>
                  <a:stretch>
                    <a:fillRect l="-4762" t="-2128" r="-5714" b="-1489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F7265C2B-4508-35B5-DCF9-45C71A131A90}"/>
              </a:ext>
            </a:extLst>
          </p:cNvPr>
          <p:cNvGrpSpPr/>
          <p:nvPr/>
        </p:nvGrpSpPr>
        <p:grpSpPr>
          <a:xfrm>
            <a:off x="733414" y="5243303"/>
            <a:ext cx="5437598" cy="1743966"/>
            <a:chOff x="2844979" y="4251131"/>
            <a:chExt cx="4426862" cy="1419798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F591BAB-81A2-F9C3-6314-43326B1DCDB1}"/>
                </a:ext>
              </a:extLst>
            </p:cNvPr>
            <p:cNvSpPr/>
            <p:nvPr/>
          </p:nvSpPr>
          <p:spPr>
            <a:xfrm>
              <a:off x="4319784" y="4252440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C00000"/>
                  </a:solidFill>
                </a:rPr>
                <a:t>D</a:t>
              </a:r>
              <a:endParaRPr lang="fr-FR" sz="1100" b="1" dirty="0">
                <a:solidFill>
                  <a:srgbClr val="C00000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880B52D-EBDE-0A6C-4A63-B1513EAE8EA8}"/>
                </a:ext>
              </a:extLst>
            </p:cNvPr>
            <p:cNvSpPr/>
            <p:nvPr/>
          </p:nvSpPr>
          <p:spPr>
            <a:xfrm>
              <a:off x="5061101" y="4252440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0070C0"/>
                  </a:solidFill>
                </a:rPr>
                <a:t>U</a:t>
              </a:r>
              <a:endParaRPr lang="fr-FR" sz="1100" b="1" dirty="0">
                <a:solidFill>
                  <a:srgbClr val="0070C0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00F64FC-4059-EC7E-AB25-7DFDAA4D4132}"/>
                </a:ext>
              </a:extLst>
            </p:cNvPr>
            <p:cNvSpPr/>
            <p:nvPr/>
          </p:nvSpPr>
          <p:spPr>
            <a:xfrm>
              <a:off x="4319784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33BD829-F67D-EAA7-D86D-15D813C37A01}"/>
                </a:ext>
              </a:extLst>
            </p:cNvPr>
            <p:cNvSpPr/>
            <p:nvPr/>
          </p:nvSpPr>
          <p:spPr>
            <a:xfrm>
              <a:off x="5061101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BAE037E-514F-964A-0005-0DCAEBE24A85}"/>
                </a:ext>
              </a:extLst>
            </p:cNvPr>
            <p:cNvSpPr/>
            <p:nvPr/>
          </p:nvSpPr>
          <p:spPr>
            <a:xfrm>
              <a:off x="3583686" y="4252440"/>
              <a:ext cx="741318" cy="5183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00B050"/>
                  </a:solidFill>
                </a:rPr>
                <a:t>C</a:t>
              </a:r>
              <a:endParaRPr lang="fr-FR" sz="1100" b="1" dirty="0">
                <a:solidFill>
                  <a:srgbClr val="00B050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1ED168E-0638-03F4-160F-FA14AC674272}"/>
                </a:ext>
              </a:extLst>
            </p:cNvPr>
            <p:cNvSpPr/>
            <p:nvPr/>
          </p:nvSpPr>
          <p:spPr>
            <a:xfrm>
              <a:off x="3583686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C4B7832-7366-3894-81B1-97FA8BDD1E12}"/>
                </a:ext>
              </a:extLst>
            </p:cNvPr>
            <p:cNvSpPr/>
            <p:nvPr/>
          </p:nvSpPr>
          <p:spPr>
            <a:xfrm>
              <a:off x="2844979" y="4252440"/>
              <a:ext cx="741318" cy="5183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FFC000"/>
                  </a:solidFill>
                </a:rPr>
                <a:t>M</a:t>
              </a:r>
              <a:endParaRPr lang="fr-FR" sz="1100" b="1" dirty="0">
                <a:solidFill>
                  <a:srgbClr val="FFC000"/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EA242D0-ED7C-C971-602C-833690F5E298}"/>
                </a:ext>
              </a:extLst>
            </p:cNvPr>
            <p:cNvSpPr/>
            <p:nvPr/>
          </p:nvSpPr>
          <p:spPr>
            <a:xfrm>
              <a:off x="2844979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7690954-0C15-BC2F-7E16-0EC1A49B8974}"/>
                </a:ext>
              </a:extLst>
            </p:cNvPr>
            <p:cNvSpPr/>
            <p:nvPr/>
          </p:nvSpPr>
          <p:spPr>
            <a:xfrm>
              <a:off x="5794508" y="4251131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20250" rtlCol="0" anchor="t"/>
            <a:lstStyle/>
            <a:p>
              <a:pPr algn="ctr"/>
              <a:r>
                <a:rPr lang="fr-FR" sz="1100" dirty="0">
                  <a:solidFill>
                    <a:schemeClr val="bg2">
                      <a:lumMod val="50000"/>
                    </a:schemeClr>
                  </a:solidFill>
                </a:rPr>
                <a:t>dixièmes</a:t>
              </a:r>
              <a:endParaRPr lang="fr-FR" sz="105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48485F41-28C2-F426-109B-8E699409CFFB}"/>
                </a:ext>
              </a:extLst>
            </p:cNvPr>
            <p:cNvSpPr/>
            <p:nvPr/>
          </p:nvSpPr>
          <p:spPr>
            <a:xfrm>
              <a:off x="6530523" y="4252440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20250" rtlCol="0" anchor="t"/>
            <a:lstStyle/>
            <a:p>
              <a:pPr algn="ctr"/>
              <a:r>
                <a:rPr lang="fr-FR" sz="1100" dirty="0">
                  <a:solidFill>
                    <a:schemeClr val="bg2">
                      <a:lumMod val="50000"/>
                    </a:schemeClr>
                  </a:solidFill>
                </a:rPr>
                <a:t>centièmes</a:t>
              </a:r>
              <a:endParaRPr lang="fr-FR" sz="105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DD971D8-6007-DED7-11B3-25F7F4D399D0}"/>
                </a:ext>
              </a:extLst>
            </p:cNvPr>
            <p:cNvSpPr/>
            <p:nvPr/>
          </p:nvSpPr>
          <p:spPr>
            <a:xfrm>
              <a:off x="5789206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CD75D391-54BC-3771-1022-0DD98085688E}"/>
                </a:ext>
              </a:extLst>
            </p:cNvPr>
            <p:cNvSpPr/>
            <p:nvPr/>
          </p:nvSpPr>
          <p:spPr>
            <a:xfrm>
              <a:off x="6529219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23D8E4E3-54A1-001C-275D-EAF16B16971E}"/>
                </a:ext>
              </a:extLst>
            </p:cNvPr>
            <p:cNvSpPr txBox="1"/>
            <p:nvPr/>
          </p:nvSpPr>
          <p:spPr>
            <a:xfrm>
              <a:off x="5628299" y="4805605"/>
              <a:ext cx="572041" cy="676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800" dirty="0"/>
                <a:t>,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1" name="ZoneTexte 50">
                  <a:extLst>
                    <a:ext uri="{FF2B5EF4-FFF2-40B4-BE49-F238E27FC236}">
                      <a16:creationId xmlns:a16="http://schemas.microsoft.com/office/drawing/2014/main" id="{306436F5-0B31-9C04-E0A8-8CFD71BC605A}"/>
                    </a:ext>
                  </a:extLst>
                </p:cNvPr>
                <p:cNvSpPr txBox="1"/>
                <p:nvPr/>
              </p:nvSpPr>
              <p:spPr>
                <a:xfrm>
                  <a:off x="5954542" y="4450477"/>
                  <a:ext cx="407798" cy="2353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1000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=0,1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51" name="ZoneTexte 50">
                  <a:extLst>
                    <a:ext uri="{FF2B5EF4-FFF2-40B4-BE49-F238E27FC236}">
                      <a16:creationId xmlns:a16="http://schemas.microsoft.com/office/drawing/2014/main" id="{306436F5-0B31-9C04-E0A8-8CFD71BC60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54542" y="4450477"/>
                  <a:ext cx="407798" cy="235377"/>
                </a:xfrm>
                <a:prstGeom prst="rect">
                  <a:avLst/>
                </a:prstGeom>
                <a:blipFill>
                  <a:blip r:embed="rId6"/>
                  <a:stretch>
                    <a:fillRect l="-7317" t="-2083" r="-7317" b="-1458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ZoneTexte 51">
                  <a:extLst>
                    <a:ext uri="{FF2B5EF4-FFF2-40B4-BE49-F238E27FC236}">
                      <a16:creationId xmlns:a16="http://schemas.microsoft.com/office/drawing/2014/main" id="{2B011782-ECB5-ED6D-A7C2-09CA5A1ED73C}"/>
                    </a:ext>
                  </a:extLst>
                </p:cNvPr>
                <p:cNvSpPr txBox="1"/>
                <p:nvPr/>
              </p:nvSpPr>
              <p:spPr>
                <a:xfrm>
                  <a:off x="6637958" y="4461054"/>
                  <a:ext cx="522642" cy="2353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  <m:r>
                          <a:rPr lang="fr-FR" sz="1000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=0,01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52" name="ZoneTexte 51">
                  <a:extLst>
                    <a:ext uri="{FF2B5EF4-FFF2-40B4-BE49-F238E27FC236}">
                      <a16:creationId xmlns:a16="http://schemas.microsoft.com/office/drawing/2014/main" id="{2B011782-ECB5-ED6D-A7C2-09CA5A1ED7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7958" y="4461054"/>
                  <a:ext cx="522642" cy="235377"/>
                </a:xfrm>
                <a:prstGeom prst="rect">
                  <a:avLst/>
                </a:prstGeom>
                <a:blipFill>
                  <a:blip r:embed="rId3"/>
                  <a:stretch>
                    <a:fillRect l="-4762" t="-2083" r="-5714" b="-1458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232CE2F8-BA0A-21E0-D28A-8C6E6B645A1D}"/>
              </a:ext>
            </a:extLst>
          </p:cNvPr>
          <p:cNvGrpSpPr/>
          <p:nvPr/>
        </p:nvGrpSpPr>
        <p:grpSpPr>
          <a:xfrm>
            <a:off x="733414" y="7551075"/>
            <a:ext cx="5437598" cy="1743966"/>
            <a:chOff x="2844979" y="4251131"/>
            <a:chExt cx="4426862" cy="1419798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CEE408C8-4430-2B29-8553-A1FB19C1BD08}"/>
                </a:ext>
              </a:extLst>
            </p:cNvPr>
            <p:cNvSpPr/>
            <p:nvPr/>
          </p:nvSpPr>
          <p:spPr>
            <a:xfrm>
              <a:off x="4319784" y="4252440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C00000"/>
                  </a:solidFill>
                </a:rPr>
                <a:t>D</a:t>
              </a:r>
              <a:endParaRPr lang="fr-FR" sz="1100" b="1" dirty="0">
                <a:solidFill>
                  <a:srgbClr val="C00000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2DE7AF8-88E0-23AC-FE9E-48EE95BE06FB}"/>
                </a:ext>
              </a:extLst>
            </p:cNvPr>
            <p:cNvSpPr/>
            <p:nvPr/>
          </p:nvSpPr>
          <p:spPr>
            <a:xfrm>
              <a:off x="5061101" y="4252440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0070C0"/>
                  </a:solidFill>
                </a:rPr>
                <a:t>U</a:t>
              </a:r>
              <a:endParaRPr lang="fr-FR" sz="1100" b="1" dirty="0">
                <a:solidFill>
                  <a:srgbClr val="0070C0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7D69A6C7-52DE-86D5-E83A-5A6FB2FD0984}"/>
                </a:ext>
              </a:extLst>
            </p:cNvPr>
            <p:cNvSpPr/>
            <p:nvPr/>
          </p:nvSpPr>
          <p:spPr>
            <a:xfrm>
              <a:off x="4319784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F9D4924-2CFE-A7BE-E8EE-823E6494E3C4}"/>
                </a:ext>
              </a:extLst>
            </p:cNvPr>
            <p:cNvSpPr/>
            <p:nvPr/>
          </p:nvSpPr>
          <p:spPr>
            <a:xfrm>
              <a:off x="5061101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AA7485D-CF11-6250-A6F6-654BB2F1D531}"/>
                </a:ext>
              </a:extLst>
            </p:cNvPr>
            <p:cNvSpPr/>
            <p:nvPr/>
          </p:nvSpPr>
          <p:spPr>
            <a:xfrm>
              <a:off x="3583686" y="4252440"/>
              <a:ext cx="741318" cy="5183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00B050"/>
                  </a:solidFill>
                </a:rPr>
                <a:t>C</a:t>
              </a:r>
              <a:endParaRPr lang="fr-FR" sz="1100" b="1" dirty="0">
                <a:solidFill>
                  <a:srgbClr val="00B050"/>
                </a:solidFill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F8D17E5B-E1D1-2E01-A869-F455C691D0C1}"/>
                </a:ext>
              </a:extLst>
            </p:cNvPr>
            <p:cNvSpPr/>
            <p:nvPr/>
          </p:nvSpPr>
          <p:spPr>
            <a:xfrm>
              <a:off x="3583686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978306C-CDEA-B52C-98C8-890CE809D320}"/>
                </a:ext>
              </a:extLst>
            </p:cNvPr>
            <p:cNvSpPr/>
            <p:nvPr/>
          </p:nvSpPr>
          <p:spPr>
            <a:xfrm>
              <a:off x="2844979" y="4252440"/>
              <a:ext cx="741318" cy="5183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>
                  <a:solidFill>
                    <a:srgbClr val="FFC000"/>
                  </a:solidFill>
                </a:rPr>
                <a:t>M</a:t>
              </a:r>
              <a:endParaRPr lang="fr-FR" sz="1100" b="1" dirty="0">
                <a:solidFill>
                  <a:srgbClr val="FFC000"/>
                </a:solidFill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8671416-D3CD-9B15-B558-8E9F900C6908}"/>
                </a:ext>
              </a:extLst>
            </p:cNvPr>
            <p:cNvSpPr/>
            <p:nvPr/>
          </p:nvSpPr>
          <p:spPr>
            <a:xfrm>
              <a:off x="2844979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7C93DAC-A460-F199-4A20-24CD034E2026}"/>
                </a:ext>
              </a:extLst>
            </p:cNvPr>
            <p:cNvSpPr/>
            <p:nvPr/>
          </p:nvSpPr>
          <p:spPr>
            <a:xfrm>
              <a:off x="5794508" y="4251131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20250" rtlCol="0" anchor="t"/>
            <a:lstStyle/>
            <a:p>
              <a:pPr algn="ctr"/>
              <a:r>
                <a:rPr lang="fr-FR" sz="1100" dirty="0">
                  <a:solidFill>
                    <a:schemeClr val="bg2">
                      <a:lumMod val="50000"/>
                    </a:schemeClr>
                  </a:solidFill>
                </a:rPr>
                <a:t>dixièmes</a:t>
              </a:r>
              <a:endParaRPr lang="fr-FR" sz="105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DCA41DE6-660B-BF1E-C50B-B1ECA6EE88DB}"/>
                </a:ext>
              </a:extLst>
            </p:cNvPr>
            <p:cNvSpPr/>
            <p:nvPr/>
          </p:nvSpPr>
          <p:spPr>
            <a:xfrm>
              <a:off x="6530523" y="4252440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20250" rtlCol="0" anchor="t"/>
            <a:lstStyle/>
            <a:p>
              <a:pPr algn="ctr"/>
              <a:r>
                <a:rPr lang="fr-FR" sz="1100" dirty="0">
                  <a:solidFill>
                    <a:schemeClr val="bg2">
                      <a:lumMod val="50000"/>
                    </a:schemeClr>
                  </a:solidFill>
                </a:rPr>
                <a:t>centièmes</a:t>
              </a:r>
              <a:endParaRPr lang="fr-FR" sz="105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6775B86-9CBE-CFC0-9BC9-1ED16E4B4F46}"/>
                </a:ext>
              </a:extLst>
            </p:cNvPr>
            <p:cNvSpPr/>
            <p:nvPr/>
          </p:nvSpPr>
          <p:spPr>
            <a:xfrm>
              <a:off x="5789206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70C234B8-A37E-3109-C767-E0AFC4EA66B4}"/>
                </a:ext>
              </a:extLst>
            </p:cNvPr>
            <p:cNvSpPr/>
            <p:nvPr/>
          </p:nvSpPr>
          <p:spPr>
            <a:xfrm>
              <a:off x="6529219" y="477018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 b="1" dirty="0">
                <a:solidFill>
                  <a:schemeClr val="tx1"/>
                </a:solidFill>
              </a:endParaRPr>
            </a:p>
          </p:txBody>
        </p: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EF801FDF-2D89-CB10-511E-48AFA4AE04DD}"/>
                </a:ext>
              </a:extLst>
            </p:cNvPr>
            <p:cNvSpPr txBox="1"/>
            <p:nvPr/>
          </p:nvSpPr>
          <p:spPr>
            <a:xfrm>
              <a:off x="5628299" y="4805605"/>
              <a:ext cx="572041" cy="676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800" dirty="0"/>
                <a:t>,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7" name="ZoneTexte 66">
                  <a:extLst>
                    <a:ext uri="{FF2B5EF4-FFF2-40B4-BE49-F238E27FC236}">
                      <a16:creationId xmlns:a16="http://schemas.microsoft.com/office/drawing/2014/main" id="{7BBD2CB8-916D-E9EF-6819-E4F9F0E6E0EA}"/>
                    </a:ext>
                  </a:extLst>
                </p:cNvPr>
                <p:cNvSpPr txBox="1"/>
                <p:nvPr/>
              </p:nvSpPr>
              <p:spPr>
                <a:xfrm>
                  <a:off x="5954542" y="4450477"/>
                  <a:ext cx="407798" cy="2353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sz="1000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=0,1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67" name="ZoneTexte 66">
                  <a:extLst>
                    <a:ext uri="{FF2B5EF4-FFF2-40B4-BE49-F238E27FC236}">
                      <a16:creationId xmlns:a16="http://schemas.microsoft.com/office/drawing/2014/main" id="{7BBD2CB8-916D-E9EF-6819-E4F9F0E6E0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54542" y="4450477"/>
                  <a:ext cx="407798" cy="235377"/>
                </a:xfrm>
                <a:prstGeom prst="rect">
                  <a:avLst/>
                </a:prstGeom>
                <a:blipFill>
                  <a:blip r:embed="rId7"/>
                  <a:stretch>
                    <a:fillRect l="-7317" t="-2128" r="-7317" b="-1489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8" name="ZoneTexte 67">
                  <a:extLst>
                    <a:ext uri="{FF2B5EF4-FFF2-40B4-BE49-F238E27FC236}">
                      <a16:creationId xmlns:a16="http://schemas.microsoft.com/office/drawing/2014/main" id="{0DB51FA0-00A7-AEE3-10E8-43B91FC4A7FE}"/>
                    </a:ext>
                  </a:extLst>
                </p:cNvPr>
                <p:cNvSpPr txBox="1"/>
                <p:nvPr/>
              </p:nvSpPr>
              <p:spPr>
                <a:xfrm>
                  <a:off x="6637958" y="4461054"/>
                  <a:ext cx="522642" cy="2353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1000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  <m:r>
                          <a:rPr lang="fr-FR" sz="1000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=0,01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>
            <p:sp>
              <p:nvSpPr>
                <p:cNvPr id="68" name="ZoneTexte 67">
                  <a:extLst>
                    <a:ext uri="{FF2B5EF4-FFF2-40B4-BE49-F238E27FC236}">
                      <a16:creationId xmlns:a16="http://schemas.microsoft.com/office/drawing/2014/main" id="{0DB51FA0-00A7-AEE3-10E8-43B91FC4A7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7958" y="4461054"/>
                  <a:ext cx="522642" cy="235377"/>
                </a:xfrm>
                <a:prstGeom prst="rect">
                  <a:avLst/>
                </a:prstGeom>
                <a:blipFill>
                  <a:blip r:embed="rId5"/>
                  <a:stretch>
                    <a:fillRect l="-4762" t="-2128" r="-5714" b="-1489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710423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52</Words>
  <Application>Microsoft Office PowerPoint</Application>
  <PresentationFormat>Format A4 (210 x 297 mm)</PresentationFormat>
  <Paragraphs>36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Cambria Math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Pinel</dc:creator>
  <cp:lastModifiedBy>Nicolas Pinel</cp:lastModifiedBy>
  <cp:revision>1</cp:revision>
  <dcterms:created xsi:type="dcterms:W3CDTF">2026-01-29T10:41:03Z</dcterms:created>
  <dcterms:modified xsi:type="dcterms:W3CDTF">2026-01-29T10:42:06Z</dcterms:modified>
</cp:coreProperties>
</file>